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273" r:id="rId19"/>
    <p:sldId id="274" r:id="rId20"/>
    <p:sldId id="276" r:id="rId21"/>
    <p:sldId id="275" r:id="rId22"/>
    <p:sldId id="295" r:id="rId23"/>
    <p:sldId id="294" r:id="rId24"/>
    <p:sldId id="28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0" r:id="rId34"/>
    <p:sldId id="302" r:id="rId35"/>
    <p:sldId id="301" r:id="rId36"/>
    <p:sldId id="288" r:id="rId37"/>
    <p:sldId id="291" r:id="rId38"/>
    <p:sldId id="290" r:id="rId39"/>
    <p:sldId id="299" r:id="rId40"/>
    <p:sldId id="293" r:id="rId41"/>
    <p:sldId id="292" r:id="rId42"/>
    <p:sldId id="289" r:id="rId43"/>
    <p:sldId id="262" r:id="rId44"/>
    <p:sldId id="260" r:id="rId45"/>
    <p:sldId id="278" r:id="rId4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0AC"/>
    <a:srgbClr val="16283F"/>
    <a:srgbClr val="B2C7D6"/>
    <a:srgbClr val="6490AD"/>
    <a:srgbClr val="192E47"/>
    <a:srgbClr val="87AAD5"/>
    <a:srgbClr val="1795F9"/>
    <a:srgbClr val="01A797"/>
    <a:srgbClr val="D2B95E"/>
    <a:srgbClr val="EDD3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69" autoAdjust="0"/>
    <p:restoredTop sz="94660"/>
  </p:normalViewPr>
  <p:slideViewPr>
    <p:cSldViewPr snapToGrid="0">
      <p:cViewPr>
        <p:scale>
          <a:sx n="50" d="100"/>
          <a:sy n="50" d="100"/>
        </p:scale>
        <p:origin x="114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02/19/2024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watch?v=HBBtlwGpBek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F7CF162-7BC6-7431-76CB-1F2E326C88AB}"/>
              </a:ext>
            </a:extLst>
          </p:cNvPr>
          <p:cNvSpPr txBox="1"/>
          <p:nvPr/>
        </p:nvSpPr>
        <p:spPr>
          <a:xfrm>
            <a:off x="8274808" y="18719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A6BAFC1-13ED-5660-FE7B-6931F3970282}"/>
              </a:ext>
            </a:extLst>
          </p:cNvPr>
          <p:cNvSpPr txBox="1"/>
          <p:nvPr/>
        </p:nvSpPr>
        <p:spPr>
          <a:xfrm>
            <a:off x="8257097" y="17008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EAE0D39-6815-0526-D0E6-D01B0051542B}"/>
              </a:ext>
            </a:extLst>
          </p:cNvPr>
          <p:cNvSpPr txBox="1"/>
          <p:nvPr/>
        </p:nvSpPr>
        <p:spPr>
          <a:xfrm>
            <a:off x="8277161" y="431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BC605B1-EF6A-5D4B-422A-7E1B416CFA65}"/>
              </a:ext>
            </a:extLst>
          </p:cNvPr>
          <p:cNvSpPr txBox="1"/>
          <p:nvPr/>
        </p:nvSpPr>
        <p:spPr>
          <a:xfrm>
            <a:off x="8305101" y="3934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6DF0D67-C86F-6913-7301-41AA371F1BA9}"/>
              </a:ext>
            </a:extLst>
          </p:cNvPr>
          <p:cNvSpPr txBox="1"/>
          <p:nvPr/>
        </p:nvSpPr>
        <p:spPr>
          <a:xfrm>
            <a:off x="8249409" y="3688010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AF192FB-47F1-AC46-FD46-A7850634C577}"/>
              </a:ext>
            </a:extLst>
          </p:cNvPr>
          <p:cNvSpPr txBox="1"/>
          <p:nvPr/>
        </p:nvSpPr>
        <p:spPr>
          <a:xfrm>
            <a:off x="8293100" y="20955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CAE0D1-EF87-E9A6-2364-48B72A67D7F2}"/>
              </a:ext>
            </a:extLst>
          </p:cNvPr>
          <p:cNvSpPr txBox="1"/>
          <p:nvPr/>
        </p:nvSpPr>
        <p:spPr>
          <a:xfrm>
            <a:off x="8331200" y="24003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7FDE1F-32BC-62EE-C8E6-3F583858E75D}"/>
              </a:ext>
            </a:extLst>
          </p:cNvPr>
          <p:cNvSpPr txBox="1"/>
          <p:nvPr/>
        </p:nvSpPr>
        <p:spPr>
          <a:xfrm>
            <a:off x="8293100" y="27686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8658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not configurable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sqrt( (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sirius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1909</Words>
  <Application>Microsoft Office PowerPoint</Application>
  <PresentationFormat>Grand écran</PresentationFormat>
  <Paragraphs>357</Paragraphs>
  <Slides>45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6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Graphical representation - layout</vt:lpstr>
      <vt:lpstr>Graphical representation - coordinates</vt:lpstr>
      <vt:lpstr>Graphical representation - coordinates</vt:lpstr>
      <vt:lpstr>Graphical representation - calculations</vt:lpstr>
      <vt:lpstr>Intersection of 2 segments</vt:lpstr>
      <vt:lpstr>Graphical representation – drawing needle </vt:lpstr>
      <vt:lpstr>Background design</vt:lpstr>
      <vt:lpstr>Background</vt:lpstr>
      <vt:lpstr>Background</vt:lpstr>
      <vt:lpstr>Background</vt:lpstr>
      <vt:lpstr>Background - blue</vt:lpstr>
      <vt:lpstr>Background - green</vt:lpstr>
      <vt:lpstr>Background - yellow</vt:lpstr>
      <vt:lpstr>Background - black</vt:lpstr>
      <vt:lpstr>Background - white</vt:lpstr>
      <vt:lpstr>NAD - Grey</vt:lpstr>
      <vt:lpstr>NAD - white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28</cp:revision>
  <dcterms:created xsi:type="dcterms:W3CDTF">2024-02-06T10:40:29Z</dcterms:created>
  <dcterms:modified xsi:type="dcterms:W3CDTF">2024-02-19T08:28:44Z</dcterms:modified>
</cp:coreProperties>
</file>